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Neuron" pitchFamily="50" charset="-52"/>
      <p:regular r:id="rId26"/>
      <p:bold r:id="rId27"/>
      <p:italic r:id="rId28"/>
      <p:boldItalic r:id="rId29"/>
    </p:embeddedFont>
  </p:embeddedFontLst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0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6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8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3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5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5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3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3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4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1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E6C3-B9D1-4FC0-A9BB-909A1E39B45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2A2E-8D65-4747-A9F2-C7A23325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03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vent39.ru?subject=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event39.ru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t39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event39.ru" TargetMode="External"/><Relationship Id="rId4" Type="http://schemas.openxmlformats.org/officeDocument/2006/relationships/hyperlink" Target="mailto:info@event39.ru?subject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6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385">
            <a:hlinkClick r:id="rId3"/>
          </p:cNvPr>
          <p:cNvSpPr/>
          <p:nvPr/>
        </p:nvSpPr>
        <p:spPr>
          <a:xfrm>
            <a:off x="5058508" y="2363749"/>
            <a:ext cx="2069057" cy="439936"/>
          </a:xfrm>
          <a:prstGeom prst="rect">
            <a:avLst/>
          </a:prstGeom>
          <a:solidFill>
            <a:srgbClr val="57BEC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" name="ethe5w3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972" y="2497408"/>
            <a:ext cx="281223" cy="1855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hlinkClick r:id="rId5"/>
          </p:cNvPr>
          <p:cNvSpPr txBox="1"/>
          <p:nvPr/>
        </p:nvSpPr>
        <p:spPr>
          <a:xfrm>
            <a:off x="5293607" y="2417004"/>
            <a:ext cx="1864914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dirty="0">
                <a:latin typeface="Neuron" pitchFamily="50" charset="-52"/>
                <a:sym typeface="Helvetica Light"/>
                <a:hlinkClick r:id="rId5"/>
              </a:rPr>
              <a:t>i</a:t>
            </a:r>
            <a:r>
              <a:rPr kumimoji="0" lang="en-US" sz="1500" b="0" i="0" strike="noStrike" cap="none" spc="0" normalizeH="0" baseline="0" dirty="0">
                <a:ln>
                  <a:noFill/>
                </a:ln>
                <a:effectLst/>
                <a:uFillTx/>
                <a:latin typeface="Neuron" pitchFamily="50" charset="-52"/>
                <a:sym typeface="Helvetica Light"/>
                <a:hlinkClick r:id="rId5"/>
              </a:rPr>
              <a:t>nfo</a:t>
            </a:r>
            <a:r>
              <a:rPr kumimoji="0" lang="ru-RU" sz="1500" b="0" i="0" strike="noStrike" cap="none" spc="0" normalizeH="0" dirty="0">
                <a:ln>
                  <a:noFill/>
                </a:ln>
                <a:effectLst/>
                <a:uFillTx/>
                <a:latin typeface="Neuron" pitchFamily="50" charset="-52"/>
                <a:sym typeface="Helvetica Light"/>
                <a:hlinkClick r:id="rId5"/>
              </a:rPr>
              <a:t>    </a:t>
            </a:r>
            <a:r>
              <a:rPr kumimoji="0" lang="en-US" sz="1500" b="0" i="0" strike="noStrike" cap="none" spc="0" normalizeH="0" baseline="0" dirty="0">
                <a:ln>
                  <a:noFill/>
                </a:ln>
                <a:effectLst/>
                <a:uFillTx/>
                <a:latin typeface="Neuron" pitchFamily="50" charset="-52"/>
                <a:sym typeface="Helvetica Light"/>
                <a:hlinkClick r:id="rId5"/>
              </a:rPr>
              <a:t>event39.ru</a:t>
            </a:r>
            <a:endParaRPr kumimoji="0" lang="ru-RU" sz="1500" b="0" i="0" strike="noStrike" cap="none" spc="0" normalizeH="0" baseline="0" dirty="0">
              <a:ln>
                <a:noFill/>
              </a:ln>
              <a:effectLst/>
              <a:uFillTx/>
              <a:latin typeface="Neuron" pitchFamily="50" charset="-52"/>
              <a:sym typeface="Helvetica Light"/>
            </a:endParaRPr>
          </a:p>
        </p:txBody>
      </p:sp>
      <p:sp>
        <p:nvSpPr>
          <p:cNvPr id="6" name="Прямоугольник 5">
            <a:hlinkClick r:id="rId5"/>
          </p:cNvPr>
          <p:cNvSpPr/>
          <p:nvPr/>
        </p:nvSpPr>
        <p:spPr>
          <a:xfrm>
            <a:off x="5592651" y="2652529"/>
            <a:ext cx="1266825" cy="92810"/>
          </a:xfrm>
          <a:prstGeom prst="rect">
            <a:avLst/>
          </a:prstGeom>
          <a:solidFill>
            <a:srgbClr val="57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05167" y="2437562"/>
            <a:ext cx="332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Neuron" pitchFamily="50" charset="-52"/>
                <a:sym typeface="Helvetica Light"/>
              </a:rPr>
              <a:t>@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307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hlinkClick r:id="rId3"/>
          </p:cNvPr>
          <p:cNvSpPr/>
          <p:nvPr/>
        </p:nvSpPr>
        <p:spPr>
          <a:xfrm>
            <a:off x="2235200" y="5969000"/>
            <a:ext cx="1708150" cy="400050"/>
          </a:xfrm>
          <a:prstGeom prst="rect">
            <a:avLst/>
          </a:prstGeom>
          <a:solidFill>
            <a:srgbClr val="57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chemeClr val="bg1"/>
                </a:solidFill>
                <a:latin typeface="Neuron" pitchFamily="50" charset="-52"/>
                <a:hlinkClick r:id="rId3"/>
              </a:rPr>
              <a:t>www.event39.ru</a:t>
            </a:r>
            <a:endParaRPr lang="ru-RU" kern="0" dirty="0">
              <a:solidFill>
                <a:schemeClr val="bg1"/>
              </a:solidFill>
              <a:latin typeface="Neuron" pitchFamily="50" charset="-52"/>
            </a:endParaRPr>
          </a:p>
        </p:txBody>
      </p:sp>
      <p:sp>
        <p:nvSpPr>
          <p:cNvPr id="7" name="Прямоугольник 6">
            <a:hlinkClick r:id="rId3"/>
          </p:cNvPr>
          <p:cNvSpPr/>
          <p:nvPr/>
        </p:nvSpPr>
        <p:spPr>
          <a:xfrm>
            <a:off x="2286000" y="6267450"/>
            <a:ext cx="1587500" cy="101600"/>
          </a:xfrm>
          <a:prstGeom prst="rect">
            <a:avLst/>
          </a:prstGeom>
          <a:solidFill>
            <a:srgbClr val="57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hape 385">
            <a:hlinkClick r:id="rId4"/>
          </p:cNvPr>
          <p:cNvSpPr/>
          <p:nvPr/>
        </p:nvSpPr>
        <p:spPr>
          <a:xfrm>
            <a:off x="8911630" y="5929114"/>
            <a:ext cx="1755465" cy="439936"/>
          </a:xfrm>
          <a:prstGeom prst="rect">
            <a:avLst/>
          </a:prstGeom>
          <a:solidFill>
            <a:srgbClr val="57BEC9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" name="TextBox 9">
            <a:hlinkClick r:id="rId5"/>
          </p:cNvPr>
          <p:cNvSpPr txBox="1"/>
          <p:nvPr/>
        </p:nvSpPr>
        <p:spPr>
          <a:xfrm>
            <a:off x="8802181" y="5974070"/>
            <a:ext cx="1864914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900" dirty="0">
                <a:latin typeface="Neuron" pitchFamily="50" charset="-52"/>
                <a:sym typeface="Helvetica Light"/>
                <a:hlinkClick r:id="rId5"/>
              </a:rPr>
              <a:t>i</a:t>
            </a:r>
            <a:r>
              <a:rPr kumimoji="0" lang="en-US" sz="1900" b="0" i="0" strike="noStrike" cap="none" spc="0" normalizeH="0" baseline="0" dirty="0">
                <a:ln>
                  <a:noFill/>
                </a:ln>
                <a:effectLst/>
                <a:uFillTx/>
                <a:latin typeface="Neuron" pitchFamily="50" charset="-52"/>
                <a:sym typeface="Helvetica Light"/>
                <a:hlinkClick r:id="rId5"/>
              </a:rPr>
              <a:t>nfo</a:t>
            </a:r>
            <a:r>
              <a:rPr kumimoji="0" lang="ru-RU" sz="1900" b="0" i="0" strike="noStrike" cap="none" spc="0" normalizeH="0" dirty="0">
                <a:ln>
                  <a:noFill/>
                </a:ln>
                <a:effectLst/>
                <a:uFillTx/>
                <a:latin typeface="Neuron" pitchFamily="50" charset="-52"/>
                <a:sym typeface="Helvetica Light"/>
                <a:hlinkClick r:id="rId5"/>
              </a:rPr>
              <a:t>    </a:t>
            </a:r>
            <a:r>
              <a:rPr kumimoji="0" lang="en-US" sz="1900" b="0" i="0" strike="noStrike" cap="none" spc="0" normalizeH="0" baseline="0" dirty="0">
                <a:ln>
                  <a:noFill/>
                </a:ln>
                <a:effectLst/>
                <a:uFillTx/>
                <a:latin typeface="Neuron" pitchFamily="50" charset="-52"/>
                <a:sym typeface="Helvetica Light"/>
                <a:hlinkClick r:id="rId5"/>
              </a:rPr>
              <a:t>event39.ru</a:t>
            </a:r>
            <a:endParaRPr kumimoji="0" lang="ru-RU" sz="1900" b="0" i="0" strike="noStrike" cap="none" spc="0" normalizeH="0" baseline="0" dirty="0">
              <a:ln>
                <a:noFill/>
              </a:ln>
              <a:effectLst/>
              <a:uFillTx/>
              <a:latin typeface="Neuron" pitchFamily="50" charset="-52"/>
              <a:sym typeface="Helvetica Light"/>
            </a:endParaRPr>
          </a:p>
        </p:txBody>
      </p:sp>
      <p:sp>
        <p:nvSpPr>
          <p:cNvPr id="12" name="Прямоугольник 11">
            <a:hlinkClick r:id="rId5"/>
          </p:cNvPr>
          <p:cNvSpPr/>
          <p:nvPr/>
        </p:nvSpPr>
        <p:spPr>
          <a:xfrm>
            <a:off x="8937625" y="6267450"/>
            <a:ext cx="1635125" cy="78546"/>
          </a:xfrm>
          <a:prstGeom prst="rect">
            <a:avLst/>
          </a:prstGeom>
          <a:solidFill>
            <a:srgbClr val="57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34802" y="5992053"/>
            <a:ext cx="3626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Neuron" pitchFamily="50" charset="-52"/>
                <a:sym typeface="Helvetica Light"/>
              </a:rPr>
              <a:t>@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8284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9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Широкоэкранный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Helvetica Light</vt:lpstr>
      <vt:lpstr>Calibri Light</vt:lpstr>
      <vt:lpstr>Neuron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Приходько</dc:creator>
  <cp:lastModifiedBy>Антон Приходько</cp:lastModifiedBy>
  <cp:revision>4</cp:revision>
  <dcterms:created xsi:type="dcterms:W3CDTF">2016-03-30T14:42:44Z</dcterms:created>
  <dcterms:modified xsi:type="dcterms:W3CDTF">2016-03-31T10:40:23Z</dcterms:modified>
</cp:coreProperties>
</file>